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CBC4-11BE-45E0-B7C4-B3E17F369D99}" type="datetimeFigureOut">
              <a:rPr lang="es-CL" smtClean="0"/>
              <a:t>25-04-2019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E9DA-92ED-4D68-A05A-CE491344EE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41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CBC4-11BE-45E0-B7C4-B3E17F369D99}" type="datetimeFigureOut">
              <a:rPr lang="es-CL" smtClean="0"/>
              <a:t>25-04-2019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E9DA-92ED-4D68-A05A-CE491344EE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989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CBC4-11BE-45E0-B7C4-B3E17F369D99}" type="datetimeFigureOut">
              <a:rPr lang="es-CL" smtClean="0"/>
              <a:t>25-04-2019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E9DA-92ED-4D68-A05A-CE491344EE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156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CBC4-11BE-45E0-B7C4-B3E17F369D99}" type="datetimeFigureOut">
              <a:rPr lang="es-CL" smtClean="0"/>
              <a:t>25-04-2019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E9DA-92ED-4D68-A05A-CE491344EE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991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CBC4-11BE-45E0-B7C4-B3E17F369D99}" type="datetimeFigureOut">
              <a:rPr lang="es-CL" smtClean="0"/>
              <a:t>25-04-2019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E9DA-92ED-4D68-A05A-CE491344EE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845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CBC4-11BE-45E0-B7C4-B3E17F369D99}" type="datetimeFigureOut">
              <a:rPr lang="es-CL" smtClean="0"/>
              <a:t>25-04-2019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E9DA-92ED-4D68-A05A-CE491344EE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90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CBC4-11BE-45E0-B7C4-B3E17F369D99}" type="datetimeFigureOut">
              <a:rPr lang="es-CL" smtClean="0"/>
              <a:t>25-04-2019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E9DA-92ED-4D68-A05A-CE491344EE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233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CBC4-11BE-45E0-B7C4-B3E17F369D99}" type="datetimeFigureOut">
              <a:rPr lang="es-CL" smtClean="0"/>
              <a:t>25-04-2019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E9DA-92ED-4D68-A05A-CE491344EE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729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CBC4-11BE-45E0-B7C4-B3E17F369D99}" type="datetimeFigureOut">
              <a:rPr lang="es-CL" smtClean="0"/>
              <a:t>25-04-2019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E9DA-92ED-4D68-A05A-CE491344EE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952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CBC4-11BE-45E0-B7C4-B3E17F369D99}" type="datetimeFigureOut">
              <a:rPr lang="es-CL" smtClean="0"/>
              <a:t>25-04-2019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E9DA-92ED-4D68-A05A-CE491344EE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938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CBC4-11BE-45E0-B7C4-B3E17F369D99}" type="datetimeFigureOut">
              <a:rPr lang="es-CL" smtClean="0"/>
              <a:t>25-04-2019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E9DA-92ED-4D68-A05A-CE491344EE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825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CCBC4-11BE-45E0-B7C4-B3E17F369D99}" type="datetimeFigureOut">
              <a:rPr lang="es-CL" smtClean="0"/>
              <a:t>25-04-2019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8E9DA-92ED-4D68-A05A-CE491344EE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781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9524" t="13579" r="43359" b="7673"/>
          <a:stretch/>
        </p:blipFill>
        <p:spPr>
          <a:xfrm>
            <a:off x="557555" y="1556792"/>
            <a:ext cx="1903593" cy="303576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30076" t="12594" r="42252" b="7673"/>
          <a:stretch/>
        </p:blipFill>
        <p:spPr>
          <a:xfrm>
            <a:off x="2627784" y="1556792"/>
            <a:ext cx="1903593" cy="302954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4"/>
          <a:srcRect l="26756" t="12931" r="45572" b="7673"/>
          <a:stretch/>
        </p:blipFill>
        <p:spPr>
          <a:xfrm>
            <a:off x="4698015" y="1559142"/>
            <a:ext cx="1903593" cy="302719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5"/>
          <a:srcRect l="32879" t="12594" r="39994" b="7673"/>
          <a:stretch/>
        </p:blipFill>
        <p:spPr>
          <a:xfrm>
            <a:off x="6768246" y="1559142"/>
            <a:ext cx="1903593" cy="302719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341305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</dc:creator>
  <cp:lastModifiedBy>Usuario de Windows</cp:lastModifiedBy>
  <cp:revision>9</cp:revision>
  <dcterms:created xsi:type="dcterms:W3CDTF">2016-06-29T14:25:16Z</dcterms:created>
  <dcterms:modified xsi:type="dcterms:W3CDTF">2019-04-25T16:20:55Z</dcterms:modified>
</cp:coreProperties>
</file>