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12815888" cy="6869113"/>
  <p:notesSz cx="6858000" cy="9144000"/>
  <p:embeddedFontLst>
    <p:embeddedFont>
      <p:font typeface="Utendo" pitchFamily="2" charset="0"/>
      <p:regular r:id="rId3"/>
      <p:bold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986" y="1124182"/>
            <a:ext cx="9611916" cy="2391469"/>
          </a:xfrm>
        </p:spPr>
        <p:txBody>
          <a:bodyPr anchor="b"/>
          <a:lstStyle>
            <a:lvl1pPr algn="ctr">
              <a:defRPr sz="601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986" y="3607875"/>
            <a:ext cx="9611916" cy="1658445"/>
          </a:xfrm>
        </p:spPr>
        <p:txBody>
          <a:bodyPr/>
          <a:lstStyle>
            <a:lvl1pPr marL="0" indent="0" algn="ctr">
              <a:buNone/>
              <a:defRPr sz="2404"/>
            </a:lvl1pPr>
            <a:lvl2pPr marL="457932" indent="0" algn="ctr">
              <a:buNone/>
              <a:defRPr sz="2003"/>
            </a:lvl2pPr>
            <a:lvl3pPr marL="915863" indent="0" algn="ctr">
              <a:buNone/>
              <a:defRPr sz="1803"/>
            </a:lvl3pPr>
            <a:lvl4pPr marL="1373795" indent="0" algn="ctr">
              <a:buNone/>
              <a:defRPr sz="1603"/>
            </a:lvl4pPr>
            <a:lvl5pPr marL="1831726" indent="0" algn="ctr">
              <a:buNone/>
              <a:defRPr sz="1603"/>
            </a:lvl5pPr>
            <a:lvl6pPr marL="2289658" indent="0" algn="ctr">
              <a:buNone/>
              <a:defRPr sz="1603"/>
            </a:lvl6pPr>
            <a:lvl7pPr marL="2747589" indent="0" algn="ctr">
              <a:buNone/>
              <a:defRPr sz="1603"/>
            </a:lvl7pPr>
            <a:lvl8pPr marL="3205521" indent="0" algn="ctr">
              <a:buNone/>
              <a:defRPr sz="1603"/>
            </a:lvl8pPr>
            <a:lvl9pPr marL="3663452" indent="0" algn="ctr">
              <a:buNone/>
              <a:defRPr sz="160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0F14-B196-4661-8F33-FBD84004F184}" type="datetimeFigureOut">
              <a:rPr lang="es-419" smtClean="0"/>
              <a:t>29/4/2025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4A0D-4812-4A60-B73E-73595BA757D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4261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0F14-B196-4661-8F33-FBD84004F184}" type="datetimeFigureOut">
              <a:rPr lang="es-419" smtClean="0"/>
              <a:t>29/4/2025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4A0D-4812-4A60-B73E-73595BA757D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2587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70" y="365717"/>
            <a:ext cx="2763426" cy="58212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92" y="365717"/>
            <a:ext cx="8130079" cy="58212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0F14-B196-4661-8F33-FBD84004F184}" type="datetimeFigureOut">
              <a:rPr lang="es-419" smtClean="0"/>
              <a:t>29/4/2025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4A0D-4812-4A60-B73E-73595BA757D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0014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0F14-B196-4661-8F33-FBD84004F184}" type="datetimeFigureOut">
              <a:rPr lang="es-419" smtClean="0"/>
              <a:t>29/4/2025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4A0D-4812-4A60-B73E-73595BA757D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6157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18" y="1712509"/>
            <a:ext cx="11053703" cy="2857360"/>
          </a:xfrm>
        </p:spPr>
        <p:txBody>
          <a:bodyPr anchor="b"/>
          <a:lstStyle>
            <a:lvl1pPr>
              <a:defRPr sz="601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418" y="4596900"/>
            <a:ext cx="11053703" cy="1502618"/>
          </a:xfrm>
        </p:spPr>
        <p:txBody>
          <a:bodyPr/>
          <a:lstStyle>
            <a:lvl1pPr marL="0" indent="0">
              <a:buNone/>
              <a:defRPr sz="2404">
                <a:solidFill>
                  <a:schemeClr val="tx1">
                    <a:tint val="75000"/>
                  </a:schemeClr>
                </a:solidFill>
              </a:defRPr>
            </a:lvl1pPr>
            <a:lvl2pPr marL="457932" indent="0">
              <a:buNone/>
              <a:defRPr sz="2003">
                <a:solidFill>
                  <a:schemeClr val="tx1">
                    <a:tint val="75000"/>
                  </a:schemeClr>
                </a:solidFill>
              </a:defRPr>
            </a:lvl2pPr>
            <a:lvl3pPr marL="915863" indent="0">
              <a:buNone/>
              <a:defRPr sz="1803">
                <a:solidFill>
                  <a:schemeClr val="tx1">
                    <a:tint val="75000"/>
                  </a:schemeClr>
                </a:solidFill>
              </a:defRPr>
            </a:lvl3pPr>
            <a:lvl4pPr marL="1373795" indent="0">
              <a:buNone/>
              <a:defRPr sz="1603">
                <a:solidFill>
                  <a:schemeClr val="tx1">
                    <a:tint val="75000"/>
                  </a:schemeClr>
                </a:solidFill>
              </a:defRPr>
            </a:lvl4pPr>
            <a:lvl5pPr marL="1831726" indent="0">
              <a:buNone/>
              <a:defRPr sz="1603">
                <a:solidFill>
                  <a:schemeClr val="tx1">
                    <a:tint val="75000"/>
                  </a:schemeClr>
                </a:solidFill>
              </a:defRPr>
            </a:lvl5pPr>
            <a:lvl6pPr marL="2289658" indent="0">
              <a:buNone/>
              <a:defRPr sz="1603">
                <a:solidFill>
                  <a:schemeClr val="tx1">
                    <a:tint val="75000"/>
                  </a:schemeClr>
                </a:solidFill>
              </a:defRPr>
            </a:lvl6pPr>
            <a:lvl7pPr marL="2747589" indent="0">
              <a:buNone/>
              <a:defRPr sz="1603">
                <a:solidFill>
                  <a:schemeClr val="tx1">
                    <a:tint val="75000"/>
                  </a:schemeClr>
                </a:solidFill>
              </a:defRPr>
            </a:lvl7pPr>
            <a:lvl8pPr marL="3205521" indent="0">
              <a:buNone/>
              <a:defRPr sz="1603">
                <a:solidFill>
                  <a:schemeClr val="tx1">
                    <a:tint val="75000"/>
                  </a:schemeClr>
                </a:solidFill>
              </a:defRPr>
            </a:lvl8pPr>
            <a:lvl9pPr marL="3663452" indent="0">
              <a:buNone/>
              <a:defRPr sz="16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0F14-B196-4661-8F33-FBD84004F184}" type="datetimeFigureOut">
              <a:rPr lang="es-419" smtClean="0"/>
              <a:t>29/4/2025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4A0D-4812-4A60-B73E-73595BA757D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943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1093" y="1828583"/>
            <a:ext cx="5446752" cy="43583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044" y="1828583"/>
            <a:ext cx="5446752" cy="43583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0F14-B196-4661-8F33-FBD84004F184}" type="datetimeFigureOut">
              <a:rPr lang="es-419" smtClean="0"/>
              <a:t>29/4/2025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4A0D-4812-4A60-B73E-73595BA757D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0807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762" y="365717"/>
            <a:ext cx="11053703" cy="132771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762" y="1683887"/>
            <a:ext cx="5421721" cy="825247"/>
          </a:xfrm>
        </p:spPr>
        <p:txBody>
          <a:bodyPr anchor="b"/>
          <a:lstStyle>
            <a:lvl1pPr marL="0" indent="0">
              <a:buNone/>
              <a:defRPr sz="2404" b="1"/>
            </a:lvl1pPr>
            <a:lvl2pPr marL="457932" indent="0">
              <a:buNone/>
              <a:defRPr sz="2003" b="1"/>
            </a:lvl2pPr>
            <a:lvl3pPr marL="915863" indent="0">
              <a:buNone/>
              <a:defRPr sz="1803" b="1"/>
            </a:lvl3pPr>
            <a:lvl4pPr marL="1373795" indent="0">
              <a:buNone/>
              <a:defRPr sz="1603" b="1"/>
            </a:lvl4pPr>
            <a:lvl5pPr marL="1831726" indent="0">
              <a:buNone/>
              <a:defRPr sz="1603" b="1"/>
            </a:lvl5pPr>
            <a:lvl6pPr marL="2289658" indent="0">
              <a:buNone/>
              <a:defRPr sz="1603" b="1"/>
            </a:lvl6pPr>
            <a:lvl7pPr marL="2747589" indent="0">
              <a:buNone/>
              <a:defRPr sz="1603" b="1"/>
            </a:lvl7pPr>
            <a:lvl8pPr marL="3205521" indent="0">
              <a:buNone/>
              <a:defRPr sz="1603" b="1"/>
            </a:lvl8pPr>
            <a:lvl9pPr marL="3663452" indent="0">
              <a:buNone/>
              <a:defRPr sz="160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762" y="2509134"/>
            <a:ext cx="5421721" cy="36905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8043" y="1683887"/>
            <a:ext cx="5448422" cy="825247"/>
          </a:xfrm>
        </p:spPr>
        <p:txBody>
          <a:bodyPr anchor="b"/>
          <a:lstStyle>
            <a:lvl1pPr marL="0" indent="0">
              <a:buNone/>
              <a:defRPr sz="2404" b="1"/>
            </a:lvl1pPr>
            <a:lvl2pPr marL="457932" indent="0">
              <a:buNone/>
              <a:defRPr sz="2003" b="1"/>
            </a:lvl2pPr>
            <a:lvl3pPr marL="915863" indent="0">
              <a:buNone/>
              <a:defRPr sz="1803" b="1"/>
            </a:lvl3pPr>
            <a:lvl4pPr marL="1373795" indent="0">
              <a:buNone/>
              <a:defRPr sz="1603" b="1"/>
            </a:lvl4pPr>
            <a:lvl5pPr marL="1831726" indent="0">
              <a:buNone/>
              <a:defRPr sz="1603" b="1"/>
            </a:lvl5pPr>
            <a:lvl6pPr marL="2289658" indent="0">
              <a:buNone/>
              <a:defRPr sz="1603" b="1"/>
            </a:lvl6pPr>
            <a:lvl7pPr marL="2747589" indent="0">
              <a:buNone/>
              <a:defRPr sz="1603" b="1"/>
            </a:lvl7pPr>
            <a:lvl8pPr marL="3205521" indent="0">
              <a:buNone/>
              <a:defRPr sz="1603" b="1"/>
            </a:lvl8pPr>
            <a:lvl9pPr marL="3663452" indent="0">
              <a:buNone/>
              <a:defRPr sz="160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8043" y="2509134"/>
            <a:ext cx="5448422" cy="36905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0F14-B196-4661-8F33-FBD84004F184}" type="datetimeFigureOut">
              <a:rPr lang="es-419" smtClean="0"/>
              <a:t>29/4/2025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4A0D-4812-4A60-B73E-73595BA757D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8160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0F14-B196-4661-8F33-FBD84004F184}" type="datetimeFigureOut">
              <a:rPr lang="es-419" smtClean="0"/>
              <a:t>29/4/2025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4A0D-4812-4A60-B73E-73595BA757D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0495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0F14-B196-4661-8F33-FBD84004F184}" type="datetimeFigureOut">
              <a:rPr lang="es-419" smtClean="0"/>
              <a:t>29/4/2025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4A0D-4812-4A60-B73E-73595BA757D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043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762" y="457941"/>
            <a:ext cx="4133457" cy="1602793"/>
          </a:xfrm>
        </p:spPr>
        <p:txBody>
          <a:bodyPr anchor="b"/>
          <a:lstStyle>
            <a:lvl1pPr>
              <a:defRPr sz="32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422" y="989026"/>
            <a:ext cx="6488043" cy="4881522"/>
          </a:xfrm>
        </p:spPr>
        <p:txBody>
          <a:bodyPr/>
          <a:lstStyle>
            <a:lvl1pPr>
              <a:defRPr sz="3205"/>
            </a:lvl1pPr>
            <a:lvl2pPr>
              <a:defRPr sz="2804"/>
            </a:lvl2pPr>
            <a:lvl3pPr>
              <a:defRPr sz="2404"/>
            </a:lvl3pPr>
            <a:lvl4pPr>
              <a:defRPr sz="2003"/>
            </a:lvl4pPr>
            <a:lvl5pPr>
              <a:defRPr sz="2003"/>
            </a:lvl5pPr>
            <a:lvl6pPr>
              <a:defRPr sz="2003"/>
            </a:lvl6pPr>
            <a:lvl7pPr>
              <a:defRPr sz="2003"/>
            </a:lvl7pPr>
            <a:lvl8pPr>
              <a:defRPr sz="2003"/>
            </a:lvl8pPr>
            <a:lvl9pPr>
              <a:defRPr sz="200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762" y="2060734"/>
            <a:ext cx="4133457" cy="3817764"/>
          </a:xfrm>
        </p:spPr>
        <p:txBody>
          <a:bodyPr/>
          <a:lstStyle>
            <a:lvl1pPr marL="0" indent="0">
              <a:buNone/>
              <a:defRPr sz="1603"/>
            </a:lvl1pPr>
            <a:lvl2pPr marL="457932" indent="0">
              <a:buNone/>
              <a:defRPr sz="1402"/>
            </a:lvl2pPr>
            <a:lvl3pPr marL="915863" indent="0">
              <a:buNone/>
              <a:defRPr sz="1202"/>
            </a:lvl3pPr>
            <a:lvl4pPr marL="1373795" indent="0">
              <a:buNone/>
              <a:defRPr sz="1002"/>
            </a:lvl4pPr>
            <a:lvl5pPr marL="1831726" indent="0">
              <a:buNone/>
              <a:defRPr sz="1002"/>
            </a:lvl5pPr>
            <a:lvl6pPr marL="2289658" indent="0">
              <a:buNone/>
              <a:defRPr sz="1002"/>
            </a:lvl6pPr>
            <a:lvl7pPr marL="2747589" indent="0">
              <a:buNone/>
              <a:defRPr sz="1002"/>
            </a:lvl7pPr>
            <a:lvl8pPr marL="3205521" indent="0">
              <a:buNone/>
              <a:defRPr sz="1002"/>
            </a:lvl8pPr>
            <a:lvl9pPr marL="3663452" indent="0">
              <a:buNone/>
              <a:defRPr sz="10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0F14-B196-4661-8F33-FBD84004F184}" type="datetimeFigureOut">
              <a:rPr lang="es-419" smtClean="0"/>
              <a:t>29/4/2025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4A0D-4812-4A60-B73E-73595BA757D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6632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762" y="457941"/>
            <a:ext cx="4133457" cy="1602793"/>
          </a:xfrm>
        </p:spPr>
        <p:txBody>
          <a:bodyPr anchor="b"/>
          <a:lstStyle>
            <a:lvl1pPr>
              <a:defRPr sz="32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8422" y="989026"/>
            <a:ext cx="6488043" cy="4881522"/>
          </a:xfrm>
        </p:spPr>
        <p:txBody>
          <a:bodyPr anchor="t"/>
          <a:lstStyle>
            <a:lvl1pPr marL="0" indent="0">
              <a:buNone/>
              <a:defRPr sz="3205"/>
            </a:lvl1pPr>
            <a:lvl2pPr marL="457932" indent="0">
              <a:buNone/>
              <a:defRPr sz="2804"/>
            </a:lvl2pPr>
            <a:lvl3pPr marL="915863" indent="0">
              <a:buNone/>
              <a:defRPr sz="2404"/>
            </a:lvl3pPr>
            <a:lvl4pPr marL="1373795" indent="0">
              <a:buNone/>
              <a:defRPr sz="2003"/>
            </a:lvl4pPr>
            <a:lvl5pPr marL="1831726" indent="0">
              <a:buNone/>
              <a:defRPr sz="2003"/>
            </a:lvl5pPr>
            <a:lvl6pPr marL="2289658" indent="0">
              <a:buNone/>
              <a:defRPr sz="2003"/>
            </a:lvl6pPr>
            <a:lvl7pPr marL="2747589" indent="0">
              <a:buNone/>
              <a:defRPr sz="2003"/>
            </a:lvl7pPr>
            <a:lvl8pPr marL="3205521" indent="0">
              <a:buNone/>
              <a:defRPr sz="2003"/>
            </a:lvl8pPr>
            <a:lvl9pPr marL="3663452" indent="0">
              <a:buNone/>
              <a:defRPr sz="200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762" y="2060734"/>
            <a:ext cx="4133457" cy="3817764"/>
          </a:xfrm>
        </p:spPr>
        <p:txBody>
          <a:bodyPr/>
          <a:lstStyle>
            <a:lvl1pPr marL="0" indent="0">
              <a:buNone/>
              <a:defRPr sz="1603"/>
            </a:lvl1pPr>
            <a:lvl2pPr marL="457932" indent="0">
              <a:buNone/>
              <a:defRPr sz="1402"/>
            </a:lvl2pPr>
            <a:lvl3pPr marL="915863" indent="0">
              <a:buNone/>
              <a:defRPr sz="1202"/>
            </a:lvl3pPr>
            <a:lvl4pPr marL="1373795" indent="0">
              <a:buNone/>
              <a:defRPr sz="1002"/>
            </a:lvl4pPr>
            <a:lvl5pPr marL="1831726" indent="0">
              <a:buNone/>
              <a:defRPr sz="1002"/>
            </a:lvl5pPr>
            <a:lvl6pPr marL="2289658" indent="0">
              <a:buNone/>
              <a:defRPr sz="1002"/>
            </a:lvl6pPr>
            <a:lvl7pPr marL="2747589" indent="0">
              <a:buNone/>
              <a:defRPr sz="1002"/>
            </a:lvl7pPr>
            <a:lvl8pPr marL="3205521" indent="0">
              <a:buNone/>
              <a:defRPr sz="1002"/>
            </a:lvl8pPr>
            <a:lvl9pPr marL="3663452" indent="0">
              <a:buNone/>
              <a:defRPr sz="10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0F14-B196-4661-8F33-FBD84004F184}" type="datetimeFigureOut">
              <a:rPr lang="es-419" smtClean="0"/>
              <a:t>29/4/2025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4A0D-4812-4A60-B73E-73595BA757D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7449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1093" y="365717"/>
            <a:ext cx="11053703" cy="132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093" y="1828583"/>
            <a:ext cx="11053703" cy="4358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1092" y="6366650"/>
            <a:ext cx="2883575" cy="365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00F14-B196-4661-8F33-FBD84004F184}" type="datetimeFigureOut">
              <a:rPr lang="es-419" smtClean="0"/>
              <a:t>29/4/2025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5263" y="6366650"/>
            <a:ext cx="4325362" cy="365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1221" y="6366650"/>
            <a:ext cx="2883575" cy="365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B4A0D-4812-4A60-B73E-73595BA757D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1597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5863" rtl="0" eaLnBrk="1" latinLnBrk="0" hangingPunct="1">
        <a:lnSpc>
          <a:spcPct val="90000"/>
        </a:lnSpc>
        <a:spcBef>
          <a:spcPct val="0"/>
        </a:spcBef>
        <a:buNone/>
        <a:defRPr sz="44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966" indent="-228966" algn="l" defTabSz="915863" rtl="0" eaLnBrk="1" latinLnBrk="0" hangingPunct="1">
        <a:lnSpc>
          <a:spcPct val="90000"/>
        </a:lnSpc>
        <a:spcBef>
          <a:spcPts val="1002"/>
        </a:spcBef>
        <a:buFont typeface="Arial" panose="020B0604020202020204" pitchFamily="34" charset="0"/>
        <a:buChar char="•"/>
        <a:defRPr sz="2804" kern="1200">
          <a:solidFill>
            <a:schemeClr val="tx1"/>
          </a:solidFill>
          <a:latin typeface="+mn-lt"/>
          <a:ea typeface="+mn-ea"/>
          <a:cs typeface="+mn-cs"/>
        </a:defRPr>
      </a:lvl1pPr>
      <a:lvl2pPr marL="686897" indent="-228966" algn="l" defTabSz="91586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4" kern="1200">
          <a:solidFill>
            <a:schemeClr val="tx1"/>
          </a:solidFill>
          <a:latin typeface="+mn-lt"/>
          <a:ea typeface="+mn-ea"/>
          <a:cs typeface="+mn-cs"/>
        </a:defRPr>
      </a:lvl2pPr>
      <a:lvl3pPr marL="1144829" indent="-228966" algn="l" defTabSz="91586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3" kern="1200">
          <a:solidFill>
            <a:schemeClr val="tx1"/>
          </a:solidFill>
          <a:latin typeface="+mn-lt"/>
          <a:ea typeface="+mn-ea"/>
          <a:cs typeface="+mn-cs"/>
        </a:defRPr>
      </a:lvl3pPr>
      <a:lvl4pPr marL="1602760" indent="-228966" algn="l" defTabSz="91586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4pPr>
      <a:lvl5pPr marL="2060692" indent="-228966" algn="l" defTabSz="91586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5pPr>
      <a:lvl6pPr marL="2518623" indent="-228966" algn="l" defTabSz="91586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976555" indent="-228966" algn="l" defTabSz="91586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434486" indent="-228966" algn="l" defTabSz="91586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892418" indent="-228966" algn="l" defTabSz="91586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863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1pPr>
      <a:lvl2pPr marL="457932" algn="l" defTabSz="915863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2pPr>
      <a:lvl3pPr marL="915863" algn="l" defTabSz="915863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3pPr>
      <a:lvl4pPr marL="1373795" algn="l" defTabSz="915863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4pPr>
      <a:lvl5pPr marL="1831726" algn="l" defTabSz="915863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5pPr>
      <a:lvl6pPr marL="2289658" algn="l" defTabSz="915863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747589" algn="l" defTabSz="915863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205521" algn="l" defTabSz="915863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663452" algn="l" defTabSz="915863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3032D14-CC0C-79CF-FD1B-EE09BE483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" y="204"/>
            <a:ext cx="12816000" cy="686870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4B8C7EDC-8599-4357-3417-5AE9B1A34C05}"/>
              </a:ext>
            </a:extLst>
          </p:cNvPr>
          <p:cNvSpPr txBox="1"/>
          <p:nvPr/>
        </p:nvSpPr>
        <p:spPr>
          <a:xfrm>
            <a:off x="4385568" y="2502336"/>
            <a:ext cx="75105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latin typeface="Utendo" pitchFamily="2" charset="0"/>
              </a:rPr>
              <a:t>Luis Mella </a:t>
            </a:r>
            <a:r>
              <a:rPr lang="es-419" b="1" dirty="0" smtClean="0">
                <a:latin typeface="Utendo" pitchFamily="2" charset="0"/>
              </a:rPr>
              <a:t>Gajardo, </a:t>
            </a:r>
            <a:r>
              <a:rPr lang="es-419" b="1" dirty="0">
                <a:latin typeface="Utendo" pitchFamily="2" charset="0"/>
              </a:rPr>
              <a:t>Alcalde de Quillota, </a:t>
            </a:r>
            <a:r>
              <a:rPr lang="es-419" dirty="0" smtClean="0">
                <a:latin typeface="Utendo" pitchFamily="2" charset="0"/>
              </a:rPr>
              <a:t>a través del Departamento de Capital Humano y Cultura Organizacional, tiene </a:t>
            </a:r>
            <a:r>
              <a:rPr lang="es-419" dirty="0">
                <a:latin typeface="Utendo" pitchFamily="2" charset="0"/>
              </a:rPr>
              <a:t>el agrado de </a:t>
            </a:r>
            <a:r>
              <a:rPr lang="es-419" dirty="0" smtClean="0">
                <a:latin typeface="Utendo" pitchFamily="2" charset="0"/>
              </a:rPr>
              <a:t>invitarle </a:t>
            </a:r>
            <a:r>
              <a:rPr lang="es-419" dirty="0" smtClean="0">
                <a:latin typeface="Utendo" pitchFamily="2" charset="0"/>
              </a:rPr>
              <a:t>al desayuno de bienvenida de profesionales jóvenes.  </a:t>
            </a:r>
          </a:p>
          <a:p>
            <a:endParaRPr lang="es-419" dirty="0">
              <a:latin typeface="Utendo" pitchFamily="2" charset="0"/>
            </a:endParaRPr>
          </a:p>
          <a:p>
            <a:r>
              <a:rPr lang="es-419" dirty="0">
                <a:latin typeface="Utendo" pitchFamily="2" charset="0"/>
              </a:rPr>
              <a:t>A</a:t>
            </a:r>
            <a:r>
              <a:rPr lang="es-419" dirty="0" smtClean="0">
                <a:latin typeface="Utendo" pitchFamily="2" charset="0"/>
              </a:rPr>
              <a:t> </a:t>
            </a:r>
            <a:r>
              <a:rPr lang="es-419" dirty="0">
                <a:latin typeface="Utendo" pitchFamily="2" charset="0"/>
              </a:rPr>
              <a:t>realizarse el </a:t>
            </a:r>
            <a:r>
              <a:rPr lang="es-419" dirty="0" smtClean="0">
                <a:latin typeface="Utendo" pitchFamily="2" charset="0"/>
              </a:rPr>
              <a:t>lunes</a:t>
            </a:r>
            <a:r>
              <a:rPr lang="es-419" dirty="0" smtClean="0">
                <a:latin typeface="Utendo" pitchFamily="2" charset="0"/>
              </a:rPr>
              <a:t> 5 </a:t>
            </a:r>
            <a:r>
              <a:rPr lang="es-419" dirty="0">
                <a:latin typeface="Utendo" pitchFamily="2" charset="0"/>
              </a:rPr>
              <a:t>de </a:t>
            </a:r>
            <a:r>
              <a:rPr lang="es-419" dirty="0" smtClean="0">
                <a:latin typeface="Utendo" pitchFamily="2" charset="0"/>
              </a:rPr>
              <a:t>mayo</a:t>
            </a:r>
            <a:r>
              <a:rPr lang="es-419" dirty="0" smtClean="0">
                <a:latin typeface="Utendo" pitchFamily="2" charset="0"/>
              </a:rPr>
              <a:t>, </a:t>
            </a:r>
            <a:r>
              <a:rPr lang="es-419" dirty="0" smtClean="0">
                <a:latin typeface="Utendo" pitchFamily="2" charset="0"/>
              </a:rPr>
              <a:t>a </a:t>
            </a:r>
            <a:r>
              <a:rPr lang="es-419" dirty="0">
                <a:latin typeface="Utendo" pitchFamily="2" charset="0"/>
              </a:rPr>
              <a:t>las 9</a:t>
            </a:r>
            <a:r>
              <a:rPr lang="es-419" dirty="0" smtClean="0">
                <a:latin typeface="Utendo" pitchFamily="2" charset="0"/>
              </a:rPr>
              <a:t>:00 </a:t>
            </a:r>
            <a:r>
              <a:rPr lang="es-419" dirty="0" smtClean="0">
                <a:latin typeface="Utendo" pitchFamily="2" charset="0"/>
              </a:rPr>
              <a:t>horas en </a:t>
            </a:r>
            <a:r>
              <a:rPr lang="es-419" dirty="0" smtClean="0">
                <a:latin typeface="Utendo" pitchFamily="2" charset="0"/>
              </a:rPr>
              <a:t>el </a:t>
            </a:r>
            <a:r>
              <a:rPr lang="es-419" dirty="0" smtClean="0">
                <a:latin typeface="Utendo" pitchFamily="2" charset="0"/>
              </a:rPr>
              <a:t>Auditorio Municipal (Maipú 330).  </a:t>
            </a:r>
            <a:endParaRPr lang="es-419" dirty="0">
              <a:latin typeface="Utendo" pitchFamily="2" charset="0"/>
            </a:endParaRPr>
          </a:p>
          <a:p>
            <a:endParaRPr lang="es-419" dirty="0">
              <a:latin typeface="Utendo" pitchFamily="2" charset="0"/>
            </a:endParaRPr>
          </a:p>
          <a:p>
            <a:r>
              <a:rPr lang="es-419" dirty="0">
                <a:latin typeface="Utendo" pitchFamily="2" charset="0"/>
              </a:rPr>
              <a:t>Esperamos contar con su valiosa presencia para darle el realce que merece este importante acontecimiento</a:t>
            </a:r>
            <a:r>
              <a:rPr lang="es-419" dirty="0" smtClean="0">
                <a:latin typeface="Utendo" pitchFamily="2" charset="0"/>
              </a:rPr>
              <a:t>.</a:t>
            </a:r>
          </a:p>
          <a:p>
            <a:endParaRPr lang="es-419" dirty="0">
              <a:latin typeface="Utendo" pitchFamily="2" charset="0"/>
            </a:endParaRPr>
          </a:p>
          <a:p>
            <a:r>
              <a:rPr lang="es-419" dirty="0" smtClean="0">
                <a:latin typeface="Utendo" pitchFamily="2" charset="0"/>
              </a:rPr>
              <a:t>Por favor, confirmar asistencia.</a:t>
            </a:r>
            <a:endParaRPr lang="es-419" dirty="0">
              <a:latin typeface="Utendo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FAD09EF6-FA1E-E0A9-D348-F1B4566721BF}"/>
              </a:ext>
            </a:extLst>
          </p:cNvPr>
          <p:cNvSpPr txBox="1"/>
          <p:nvPr/>
        </p:nvSpPr>
        <p:spPr>
          <a:xfrm>
            <a:off x="4385568" y="6195654"/>
            <a:ext cx="319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Quillota, </a:t>
            </a:r>
            <a:r>
              <a:rPr lang="es-419" dirty="0" smtClean="0"/>
              <a:t>abril </a:t>
            </a:r>
            <a:r>
              <a:rPr lang="es-419" dirty="0" smtClean="0"/>
              <a:t>de 2025</a:t>
            </a:r>
            <a:r>
              <a:rPr lang="es-419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68" y="998086"/>
            <a:ext cx="3730254" cy="7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46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360</TotalTime>
  <Words>80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Utendo</vt:lpstr>
      <vt:lpstr>Calibri Light</vt:lpstr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TURISMO</dc:creator>
  <cp:lastModifiedBy>INFORMATICA</cp:lastModifiedBy>
  <cp:revision>6</cp:revision>
  <dcterms:created xsi:type="dcterms:W3CDTF">2025-03-10T15:51:15Z</dcterms:created>
  <dcterms:modified xsi:type="dcterms:W3CDTF">2025-04-29T16:30:53Z</dcterms:modified>
</cp:coreProperties>
</file>